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0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5A045-09F1-EC46-BCAD-1E56A4AA3C0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D989-23DE-1B4B-9BE3-1106221C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387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5A045-09F1-EC46-BCAD-1E56A4AA3C0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D989-23DE-1B4B-9BE3-1106221C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540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5A045-09F1-EC46-BCAD-1E56A4AA3C0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D989-23DE-1B4B-9BE3-1106221C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256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5A045-09F1-EC46-BCAD-1E56A4AA3C0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D989-23DE-1B4B-9BE3-1106221C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016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5A045-09F1-EC46-BCAD-1E56A4AA3C0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D989-23DE-1B4B-9BE3-1106221C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173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5A045-09F1-EC46-BCAD-1E56A4AA3C0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D989-23DE-1B4B-9BE3-1106221C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262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5A045-09F1-EC46-BCAD-1E56A4AA3C0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D989-23DE-1B4B-9BE3-1106221C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321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5A045-09F1-EC46-BCAD-1E56A4AA3C0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D989-23DE-1B4B-9BE3-1106221C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396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5A045-09F1-EC46-BCAD-1E56A4AA3C0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D989-23DE-1B4B-9BE3-1106221C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593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5A045-09F1-EC46-BCAD-1E56A4AA3C0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D989-23DE-1B4B-9BE3-1106221C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318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5A045-09F1-EC46-BCAD-1E56A4AA3C0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AD989-23DE-1B4B-9BE3-1106221C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316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5A045-09F1-EC46-BCAD-1E56A4AA3C08}" type="datetimeFigureOut">
              <a:rPr lang="en-US" smtClean="0"/>
              <a:t>12/23/11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AD989-23DE-1B4B-9BE3-1106221C07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7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381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Tan</dc:creator>
  <cp:lastModifiedBy>Simon Tan</cp:lastModifiedBy>
  <cp:revision>1</cp:revision>
  <dcterms:created xsi:type="dcterms:W3CDTF">2011-12-24T00:39:49Z</dcterms:created>
  <dcterms:modified xsi:type="dcterms:W3CDTF">2011-12-24T00:40:16Z</dcterms:modified>
</cp:coreProperties>
</file>